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Pretendard Semi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KoPub돋움체 Bold" panose="02020603020101020101" pitchFamily="18" charset="-127"/>
      <p:regular r:id="rId30"/>
    </p:embeddedFont>
    <p:embeddedFont>
      <p:font typeface="KoPub돋움체 Medium" panose="02020603020101020101" pitchFamily="18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6392" autoAdjust="0"/>
  </p:normalViewPr>
  <p:slideViewPr>
    <p:cSldViewPr>
      <p:cViewPr varScale="1">
        <p:scale>
          <a:sx n="82" d="100"/>
          <a:sy n="82" d="100"/>
        </p:scale>
        <p:origin x="11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1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83000" y="45085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중간발표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7900" y="29464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비동기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SNS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8F4F340-34E0-4608-9353-478000CE2DAB}"/>
              </a:ext>
            </a:extLst>
          </p:cNvPr>
          <p:cNvSpPr txBox="1"/>
          <p:nvPr/>
        </p:nvSpPr>
        <p:spPr>
          <a:xfrm>
            <a:off x="304800" y="209884"/>
            <a:ext cx="10210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</a:t>
            </a:r>
            <a:r>
              <a:rPr lang="ko-KR" altLang="en-US" sz="32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</a:t>
            </a:r>
            <a:endParaRPr lang="en-US" sz="32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21E5357-CEC9-4847-802C-AD8068496CAB}"/>
              </a:ext>
            </a:extLst>
          </p:cNvPr>
          <p:cNvSpPr txBox="1"/>
          <p:nvPr/>
        </p:nvSpPr>
        <p:spPr>
          <a:xfrm>
            <a:off x="15350289" y="209884"/>
            <a:ext cx="2819400" cy="6410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ko-KR" altLang="en-US" sz="3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이젠 </a:t>
            </a:r>
            <a:r>
              <a:rPr lang="en-US" altLang="ko-KR" sz="3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sz="3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아카데미</a:t>
            </a:r>
            <a:endParaRPr lang="en-US" sz="32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876300"/>
            <a:ext cx="15214600" cy="853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E7D15-74AC-4539-9D11-C9D747108845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글쓰기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838200"/>
            <a:ext cx="141097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382B-02D5-48D4-A1C5-5424DD6F1917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(ERD)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56200"/>
            <a:ext cx="7670800" cy="430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5156200"/>
            <a:ext cx="7670800" cy="430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838200"/>
            <a:ext cx="7670800" cy="430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850900"/>
            <a:ext cx="7670800" cy="430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4026-B193-408D-A1D1-0313BA607939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프로토타입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Picture 30">
            <a:extLst>
              <a:ext uri="{FF2B5EF4-FFF2-40B4-BE49-F238E27FC236}">
                <a16:creationId xmlns:a16="http://schemas.microsoft.com/office/drawing/2014/main" id="{0F0D38EA-D778-4528-A803-46EB52864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162" y="5157177"/>
            <a:ext cx="16471900" cy="2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84E92-F833-4E9C-AB8C-3F6B60633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97027" y="3181350"/>
            <a:ext cx="4622800" cy="25400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D984E949-8985-4EB0-80CA-4FCC6D788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97027" y="7137400"/>
            <a:ext cx="4622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850900"/>
            <a:ext cx="17792700" cy="854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822B6-8C30-48A9-B5FF-25F2958CFBD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인덱스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4465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FD31C-8B80-4068-B8AD-E96217170044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76300"/>
            <a:ext cx="17767300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66028-ECED-4481-B9F3-578AF37B42A7}"/>
              </a:ext>
            </a:extLst>
          </p:cNvPr>
          <p:cNvSpPr txBox="1"/>
          <p:nvPr/>
        </p:nvSpPr>
        <p:spPr>
          <a:xfrm>
            <a:off x="349250" y="152400"/>
            <a:ext cx="114617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914400"/>
            <a:ext cx="18262600" cy="844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8DCF8-0D42-4623-9666-A247F9D422AB}"/>
              </a:ext>
            </a:extLst>
          </p:cNvPr>
          <p:cNvSpPr txBox="1"/>
          <p:nvPr/>
        </p:nvSpPr>
        <p:spPr>
          <a:xfrm>
            <a:off x="349250" y="152400"/>
            <a:ext cx="108521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52525" y="1041400"/>
            <a:ext cx="7797800" cy="2311400"/>
          </a:xfrm>
          <a:prstGeom prst="rect">
            <a:avLst/>
          </a:prstGeom>
          <a:effectLst>
            <a:outerShdw blurRad="39353" dist="124849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3000" y="3543300"/>
            <a:ext cx="7848600" cy="2800350"/>
          </a:xfrm>
          <a:prstGeom prst="rect">
            <a:avLst/>
          </a:prstGeom>
          <a:effectLst>
            <a:outerShdw blurRad="39353" dist="124849" dir="27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6578600"/>
            <a:ext cx="7797800" cy="24892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0" y="1085850"/>
            <a:ext cx="7848600" cy="34925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772025" y="-18415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559300" y="22733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800600" y="53213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12941300" y="-254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025" y="21717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4125" y="2171700"/>
            <a:ext cx="6426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3025" y="26289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0325" y="2628900"/>
            <a:ext cx="6337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2725" y="1390650"/>
            <a:ext cx="2260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0" y="38481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1300" y="68961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1549400"/>
            <a:ext cx="361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46228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01900" y="4622800"/>
            <a:ext cx="655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00" y="52070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78100" y="5207000"/>
            <a:ext cx="6337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세션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8100" y="77597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89200" y="775970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8100" y="82804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8100" y="8280400"/>
            <a:ext cx="6337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7400" y="240665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58500" y="240665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회원과의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77400" y="292735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34700" y="2927350"/>
            <a:ext cx="6337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주고받기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E5312B-04AA-46F0-944F-B9F6D73599EE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기능설계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F5E2CC48-FD6A-421B-AC9F-9DCF955B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18650" y="5441950"/>
            <a:ext cx="7848600" cy="34925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8A932ACD-38C8-46B7-AAE7-4799981C01A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6200000">
            <a:off x="12934950" y="43307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37" name="TextBox 20">
            <a:extLst>
              <a:ext uri="{FF2B5EF4-FFF2-40B4-BE49-F238E27FC236}">
                <a16:creationId xmlns:a16="http://schemas.microsoft.com/office/drawing/2014/main" id="{34223276-8A07-403A-BF3F-C672EA9AC6E6}"/>
              </a:ext>
            </a:extLst>
          </p:cNvPr>
          <p:cNvSpPr txBox="1"/>
          <p:nvPr/>
        </p:nvSpPr>
        <p:spPr>
          <a:xfrm>
            <a:off x="11499850" y="5905500"/>
            <a:ext cx="361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CD9F889-B6B0-40DA-940D-C46ABBEA8F2D}"/>
              </a:ext>
            </a:extLst>
          </p:cNvPr>
          <p:cNvSpPr txBox="1"/>
          <p:nvPr/>
        </p:nvSpPr>
        <p:spPr>
          <a:xfrm>
            <a:off x="9671050" y="676275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DD415910-165E-489E-A811-E17AFAE68272}"/>
              </a:ext>
            </a:extLst>
          </p:cNvPr>
          <p:cNvSpPr txBox="1"/>
          <p:nvPr/>
        </p:nvSpPr>
        <p:spPr>
          <a:xfrm>
            <a:off x="10852150" y="676275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블랙리스트 회원 확인 및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3C49D856-4F4D-4638-9CCC-C4BB4C68810D}"/>
              </a:ext>
            </a:extLst>
          </p:cNvPr>
          <p:cNvSpPr txBox="1"/>
          <p:nvPr/>
        </p:nvSpPr>
        <p:spPr>
          <a:xfrm>
            <a:off x="9671050" y="728345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82EF5952-1A77-4EFB-9B63-562552181787}"/>
              </a:ext>
            </a:extLst>
          </p:cNvPr>
          <p:cNvSpPr txBox="1"/>
          <p:nvPr/>
        </p:nvSpPr>
        <p:spPr>
          <a:xfrm>
            <a:off x="10928350" y="7283450"/>
            <a:ext cx="6337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조회 후 삭제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회원 활동정지 및 정지해제</a:t>
            </a:r>
            <a:endParaRPr lang="en-US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596F8C75-6427-4389-B05C-1D1A0777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44000" y="1885950"/>
            <a:ext cx="1739900" cy="12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16100"/>
            <a:ext cx="1739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394200" y="50800"/>
            <a:ext cx="762000" cy="3530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374900" y="51054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81400" y="1562100"/>
            <a:ext cx="238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435100"/>
            <a:ext cx="825500" cy="774700"/>
          </a:xfrm>
          <a:prstGeom prst="rect">
            <a:avLst/>
          </a:prstGeom>
          <a:effectLst>
            <a:outerShdw blurRad="2256" dist="29896" dir="2700000">
              <a:srgbClr val="000000">
                <a:alpha val="1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282700" y="1574800"/>
            <a:ext cx="78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15704D"/>
                </a:solidFill>
                <a:latin typeface="Pretendard SemiBold"/>
              </a:rPr>
              <a:t>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771900"/>
            <a:ext cx="1739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394200" y="2006600"/>
            <a:ext cx="762000" cy="3530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581400" y="3530600"/>
            <a:ext cx="238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3390900"/>
            <a:ext cx="825500" cy="774700"/>
          </a:xfrm>
          <a:prstGeom prst="rect">
            <a:avLst/>
          </a:prstGeom>
          <a:effectLst>
            <a:outerShdw blurRad="2256" dist="29896" dir="2700000">
              <a:srgbClr val="000000">
                <a:alpha val="1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82700" y="3530600"/>
            <a:ext cx="78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15704D"/>
                </a:solidFill>
                <a:latin typeface="Pretendard SemiBold"/>
              </a:rPr>
              <a:t>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5765800"/>
            <a:ext cx="17399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394200" y="4000500"/>
            <a:ext cx="762000" cy="3530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3581400" y="5511800"/>
            <a:ext cx="238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5384800"/>
            <a:ext cx="825500" cy="774700"/>
          </a:xfrm>
          <a:prstGeom prst="rect">
            <a:avLst/>
          </a:prstGeom>
          <a:effectLst>
            <a:outerShdw blurRad="2256" dist="29896" dir="2700000">
              <a:srgbClr val="000000">
                <a:alpha val="10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282700" y="5524500"/>
            <a:ext cx="78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15704D"/>
                </a:solidFill>
                <a:latin typeface="Pretendard SemiBold"/>
              </a:rPr>
              <a:t>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7645400"/>
            <a:ext cx="17399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394200" y="5880100"/>
            <a:ext cx="762000" cy="3530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3581400" y="7391400"/>
            <a:ext cx="238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7264400"/>
            <a:ext cx="825500" cy="774700"/>
          </a:xfrm>
          <a:prstGeom prst="rect">
            <a:avLst/>
          </a:prstGeom>
          <a:effectLst>
            <a:outerShdw blurRad="2256" dist="29896" dir="2700000">
              <a:srgbClr val="000000">
                <a:alpha val="1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282700" y="7404100"/>
            <a:ext cx="78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15704D"/>
                </a:solidFill>
                <a:latin typeface="Pretendard Semi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59300" y="23368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89300" y="23368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구현상태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59300" y="27813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89300" y="27813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59300" y="43053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89300" y="43053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구현상태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59300" y="47498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89300" y="47498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59300" y="6273800"/>
            <a:ext cx="11899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댓글작성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댓글수정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89300" y="62738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구현상태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59300" y="67183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289300" y="67183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59300" y="82296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89300" y="82296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구현상태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559300" y="86741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289300" y="86741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구현현황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" name="Picture 22">
            <a:extLst>
              <a:ext uri="{FF2B5EF4-FFF2-40B4-BE49-F238E27FC236}">
                <a16:creationId xmlns:a16="http://schemas.microsoft.com/office/drawing/2014/main" id="{5314CF4C-03A9-40C0-A7DE-FE3678F0F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1676400"/>
            <a:ext cx="1739900" cy="12700"/>
          </a:xfrm>
          <a:prstGeom prst="rect">
            <a:avLst/>
          </a:prstGeom>
        </p:spPr>
      </p:pic>
      <p:pic>
        <p:nvPicPr>
          <p:cNvPr id="46" name="Picture 23">
            <a:extLst>
              <a:ext uri="{FF2B5EF4-FFF2-40B4-BE49-F238E27FC236}">
                <a16:creationId xmlns:a16="http://schemas.microsoft.com/office/drawing/2014/main" id="{37FC94D9-12AF-49DB-B684-CB5428E12A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6200000">
            <a:off x="12725400" y="-88900"/>
            <a:ext cx="762000" cy="35306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47" name="TextBox 24">
            <a:extLst>
              <a:ext uri="{FF2B5EF4-FFF2-40B4-BE49-F238E27FC236}">
                <a16:creationId xmlns:a16="http://schemas.microsoft.com/office/drawing/2014/main" id="{CCB429DB-DA91-4195-98EE-6F7C0FE12F65}"/>
              </a:ext>
            </a:extLst>
          </p:cNvPr>
          <p:cNvSpPr txBox="1"/>
          <p:nvPr/>
        </p:nvSpPr>
        <p:spPr>
          <a:xfrm>
            <a:off x="11912600" y="1422400"/>
            <a:ext cx="2387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8" name="Picture 25">
            <a:extLst>
              <a:ext uri="{FF2B5EF4-FFF2-40B4-BE49-F238E27FC236}">
                <a16:creationId xmlns:a16="http://schemas.microsoft.com/office/drawing/2014/main" id="{7F40889F-B2FC-4120-9E8F-7E3A93FFF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1295400"/>
            <a:ext cx="825500" cy="774700"/>
          </a:xfrm>
          <a:prstGeom prst="rect">
            <a:avLst/>
          </a:prstGeom>
          <a:effectLst>
            <a:outerShdw blurRad="2256" dist="29896" dir="2700000">
              <a:srgbClr val="000000">
                <a:alpha val="10000"/>
              </a:srgbClr>
            </a:outerShdw>
          </a:effectLst>
        </p:spPr>
      </p:pic>
      <p:sp>
        <p:nvSpPr>
          <p:cNvPr id="49" name="TextBox 26">
            <a:extLst>
              <a:ext uri="{FF2B5EF4-FFF2-40B4-BE49-F238E27FC236}">
                <a16:creationId xmlns:a16="http://schemas.microsoft.com/office/drawing/2014/main" id="{12A68E2E-4854-409B-AA33-A5F6D5FD5AA1}"/>
              </a:ext>
            </a:extLst>
          </p:cNvPr>
          <p:cNvSpPr txBox="1"/>
          <p:nvPr/>
        </p:nvSpPr>
        <p:spPr>
          <a:xfrm>
            <a:off x="9613900" y="1435100"/>
            <a:ext cx="78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dirty="0">
                <a:solidFill>
                  <a:srgbClr val="15704D"/>
                </a:solidFill>
                <a:latin typeface="Pretendard SemiBold"/>
              </a:rPr>
              <a:t>5</a:t>
            </a:r>
            <a:endParaRPr lang="en-US" sz="3000" b="0" i="0" u="none" strike="noStrike" dirty="0">
              <a:solidFill>
                <a:srgbClr val="15704D"/>
              </a:solidFill>
              <a:latin typeface="Pretendard SemiBold"/>
            </a:endParaRPr>
          </a:p>
        </p:txBody>
      </p:sp>
      <p:sp>
        <p:nvSpPr>
          <p:cNvPr id="50" name="TextBox 39">
            <a:extLst>
              <a:ext uri="{FF2B5EF4-FFF2-40B4-BE49-F238E27FC236}">
                <a16:creationId xmlns:a16="http://schemas.microsoft.com/office/drawing/2014/main" id="{A6B08F7D-310E-41BC-B05F-06A9C496AE77}"/>
              </a:ext>
            </a:extLst>
          </p:cNvPr>
          <p:cNvSpPr txBox="1"/>
          <p:nvPr/>
        </p:nvSpPr>
        <p:spPr>
          <a:xfrm>
            <a:off x="12890500" y="2260600"/>
            <a:ext cx="532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회원 및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</a:t>
            </a:r>
            <a:endParaRPr lang="ko-KR" alt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TextBox 40">
            <a:extLst>
              <a:ext uri="{FF2B5EF4-FFF2-40B4-BE49-F238E27FC236}">
                <a16:creationId xmlns:a16="http://schemas.microsoft.com/office/drawing/2014/main" id="{0B6A8D1C-8983-40D3-8689-25C57EFCC685}"/>
              </a:ext>
            </a:extLst>
          </p:cNvPr>
          <p:cNvSpPr txBox="1"/>
          <p:nvPr/>
        </p:nvSpPr>
        <p:spPr>
          <a:xfrm>
            <a:off x="11620500" y="22606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구현상태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D0F2A767-BC69-4913-8AF8-FAD37ED9E669}"/>
              </a:ext>
            </a:extLst>
          </p:cNvPr>
          <p:cNvSpPr txBox="1"/>
          <p:nvPr/>
        </p:nvSpPr>
        <p:spPr>
          <a:xfrm>
            <a:off x="12890500" y="2705100"/>
            <a:ext cx="516255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회원 조회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 정지 및 해제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3" name="TextBox 42">
            <a:extLst>
              <a:ext uri="{FF2B5EF4-FFF2-40B4-BE49-F238E27FC236}">
                <a16:creationId xmlns:a16="http://schemas.microsoft.com/office/drawing/2014/main" id="{DD8EB19E-CAE5-40EF-910D-597CB25C5D00}"/>
              </a:ext>
            </a:extLst>
          </p:cNvPr>
          <p:cNvSpPr txBox="1"/>
          <p:nvPr/>
        </p:nvSpPr>
        <p:spPr>
          <a:xfrm>
            <a:off x="11620500" y="27051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18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2857500" y="1346200"/>
            <a:ext cx="762000" cy="4902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00100" y="4800600"/>
            <a:ext cx="4876800" cy="1511300"/>
          </a:xfrm>
          <a:prstGeom prst="rect">
            <a:avLst/>
          </a:prstGeom>
          <a:effectLst>
            <a:outerShdw blurRad="8498" dist="58016" dir="2700000">
              <a:srgbClr val="000000">
                <a:alpha val="1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435100" y="3568700"/>
            <a:ext cx="3594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  <a:r>
              <a:rPr 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</a:t>
            </a:r>
            <a:r>
              <a:rPr 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4991100"/>
            <a:ext cx="6883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 </a:t>
            </a: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요청을</a:t>
            </a: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최소화하는</a:t>
            </a: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효율적인</a:t>
            </a: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방식</a:t>
            </a:r>
            <a:r>
              <a:rPr lang="en-US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8610600" y="1346200"/>
            <a:ext cx="762000" cy="4902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553200" y="4800600"/>
            <a:ext cx="4876800" cy="1511300"/>
          </a:xfrm>
          <a:prstGeom prst="rect">
            <a:avLst/>
          </a:prstGeom>
          <a:effectLst>
            <a:outerShdw blurRad="8498" dist="58016" dir="2700000">
              <a:srgbClr val="000000">
                <a:alpha val="1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7188200" y="3568700"/>
            <a:ext cx="3594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유지보수성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7200" y="4991100"/>
            <a:ext cx="6883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주석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MVC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패턴을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적용해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구조를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체계적으로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4262100" y="1346200"/>
            <a:ext cx="762000" cy="4902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217400" y="4800600"/>
            <a:ext cx="4876800" cy="1511300"/>
          </a:xfrm>
          <a:prstGeom prst="rect">
            <a:avLst/>
          </a:prstGeom>
          <a:effectLst>
            <a:outerShdw blurRad="8498" dist="58016" dir="2700000">
              <a:srgbClr val="000000">
                <a:alpha val="1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179300" y="3556000"/>
            <a:ext cx="5003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알림기능의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71400" y="4991100"/>
            <a:ext cx="6883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중복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알림을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방지하기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위한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r>
              <a:rPr lang="en-US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2166E-C9A6-4513-9D67-08827498564C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 및 해결방안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29100" y="1879600"/>
            <a:ext cx="2463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9100" y="3009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6400" y="41402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기술스택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9100" y="75438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9100" y="52832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서비스구성도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53AA1C-7063-422C-B082-6946A62DA8E3}"/>
              </a:ext>
            </a:extLst>
          </p:cNvPr>
          <p:cNvGrpSpPr/>
          <p:nvPr/>
        </p:nvGrpSpPr>
        <p:grpSpPr>
          <a:xfrm>
            <a:off x="3195320" y="1714500"/>
            <a:ext cx="825500" cy="774700"/>
            <a:chOff x="3200400" y="1714500"/>
            <a:chExt cx="825500" cy="7747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1714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2" name="TextBox 12"/>
            <p:cNvSpPr txBox="1"/>
            <p:nvPr/>
          </p:nvSpPr>
          <p:spPr>
            <a:xfrm>
              <a:off x="3225800" y="1854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07C3F-5A28-46D7-B8FB-1D1C000DC1B4}"/>
              </a:ext>
            </a:extLst>
          </p:cNvPr>
          <p:cNvGrpSpPr/>
          <p:nvPr/>
        </p:nvGrpSpPr>
        <p:grpSpPr>
          <a:xfrm>
            <a:off x="3200400" y="2852737"/>
            <a:ext cx="825500" cy="774700"/>
            <a:chOff x="3200400" y="2857500"/>
            <a:chExt cx="825500" cy="7747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2857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3225800" y="2997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220D982-D3B8-4B09-AC8B-49B9E299E50D}"/>
              </a:ext>
            </a:extLst>
          </p:cNvPr>
          <p:cNvGrpSpPr/>
          <p:nvPr/>
        </p:nvGrpSpPr>
        <p:grpSpPr>
          <a:xfrm>
            <a:off x="3180080" y="3990975"/>
            <a:ext cx="825500" cy="774700"/>
            <a:chOff x="3187700" y="3975100"/>
            <a:chExt cx="825500" cy="7747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39751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6" name="TextBox 16"/>
            <p:cNvSpPr txBox="1"/>
            <p:nvPr/>
          </p:nvSpPr>
          <p:spPr>
            <a:xfrm>
              <a:off x="3200400" y="41148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3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07FDF9-0B85-40C9-9449-37BD9D6534F9}"/>
              </a:ext>
            </a:extLst>
          </p:cNvPr>
          <p:cNvGrpSpPr/>
          <p:nvPr/>
        </p:nvGrpSpPr>
        <p:grpSpPr>
          <a:xfrm>
            <a:off x="3185160" y="5129212"/>
            <a:ext cx="825500" cy="774700"/>
            <a:chOff x="3187700" y="5080000"/>
            <a:chExt cx="825500" cy="7747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50800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8" name="TextBox 18"/>
            <p:cNvSpPr txBox="1"/>
            <p:nvPr/>
          </p:nvSpPr>
          <p:spPr>
            <a:xfrm>
              <a:off x="3200400" y="52197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4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AD74C6-4030-4642-8DE9-25CB7F7E70FE}"/>
              </a:ext>
            </a:extLst>
          </p:cNvPr>
          <p:cNvGrpSpPr/>
          <p:nvPr/>
        </p:nvGrpSpPr>
        <p:grpSpPr>
          <a:xfrm>
            <a:off x="3190240" y="6267450"/>
            <a:ext cx="825500" cy="774700"/>
            <a:chOff x="3187700" y="6134100"/>
            <a:chExt cx="825500" cy="7747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61341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0" name="TextBox 20"/>
            <p:cNvSpPr txBox="1"/>
            <p:nvPr/>
          </p:nvSpPr>
          <p:spPr>
            <a:xfrm>
              <a:off x="3200400" y="62738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229100" y="6438900"/>
            <a:ext cx="2463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프로젝트산출물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341973-F0DD-4A35-A932-74BA2F9CD240}"/>
              </a:ext>
            </a:extLst>
          </p:cNvPr>
          <p:cNvGrpSpPr/>
          <p:nvPr/>
        </p:nvGrpSpPr>
        <p:grpSpPr>
          <a:xfrm>
            <a:off x="3173730" y="7383585"/>
            <a:ext cx="825500" cy="774700"/>
            <a:chOff x="3175000" y="7239000"/>
            <a:chExt cx="825500" cy="7747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00" y="72390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3" name="TextBox 23"/>
            <p:cNvSpPr txBox="1"/>
            <p:nvPr/>
          </p:nvSpPr>
          <p:spPr>
            <a:xfrm>
              <a:off x="3200400" y="73787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6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214100" y="18796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구현현황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5A2112D-D463-4D76-98BC-9DCE7079DE2C}"/>
              </a:ext>
            </a:extLst>
          </p:cNvPr>
          <p:cNvGrpSpPr/>
          <p:nvPr/>
        </p:nvGrpSpPr>
        <p:grpSpPr>
          <a:xfrm>
            <a:off x="10172700" y="1714500"/>
            <a:ext cx="825500" cy="774700"/>
            <a:chOff x="10172700" y="1714500"/>
            <a:chExt cx="825500" cy="774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1714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6" name="TextBox 26"/>
            <p:cNvSpPr txBox="1"/>
            <p:nvPr/>
          </p:nvSpPr>
          <p:spPr>
            <a:xfrm>
              <a:off x="10185400" y="1854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7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214100" y="3009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</a:t>
            </a:r>
            <a:r>
              <a:rPr 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해결방안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6887690-C763-44AE-8B19-24F0A1AAC205}"/>
              </a:ext>
            </a:extLst>
          </p:cNvPr>
          <p:cNvGrpSpPr/>
          <p:nvPr/>
        </p:nvGrpSpPr>
        <p:grpSpPr>
          <a:xfrm>
            <a:off x="10182225" y="2852737"/>
            <a:ext cx="825500" cy="774700"/>
            <a:chOff x="10172700" y="2870200"/>
            <a:chExt cx="825500" cy="7747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28702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29"/>
            <p:cNvSpPr txBox="1"/>
            <p:nvPr/>
          </p:nvSpPr>
          <p:spPr>
            <a:xfrm>
              <a:off x="10185400" y="30099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8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214100" y="4152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향후계획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F31C20D-4EE7-417A-9013-377D8AC3CCEE}"/>
              </a:ext>
            </a:extLst>
          </p:cNvPr>
          <p:cNvGrpSpPr/>
          <p:nvPr/>
        </p:nvGrpSpPr>
        <p:grpSpPr>
          <a:xfrm>
            <a:off x="10191750" y="3990975"/>
            <a:ext cx="825500" cy="774700"/>
            <a:chOff x="10172700" y="4089400"/>
            <a:chExt cx="825500" cy="7747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40894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2" name="TextBox 32"/>
            <p:cNvSpPr txBox="1"/>
            <p:nvPr/>
          </p:nvSpPr>
          <p:spPr>
            <a:xfrm>
              <a:off x="10185400" y="42291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9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264900" y="5295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5E739E-E230-4057-9C8C-47292116C852}"/>
              </a:ext>
            </a:extLst>
          </p:cNvPr>
          <p:cNvGrpSpPr/>
          <p:nvPr/>
        </p:nvGrpSpPr>
        <p:grpSpPr>
          <a:xfrm>
            <a:off x="10201275" y="5129212"/>
            <a:ext cx="825500" cy="774700"/>
            <a:chOff x="10198100" y="5232400"/>
            <a:chExt cx="825500" cy="774700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00" y="52324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5" name="TextBox 35"/>
            <p:cNvSpPr txBox="1"/>
            <p:nvPr/>
          </p:nvSpPr>
          <p:spPr>
            <a:xfrm>
              <a:off x="10223500" y="53721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10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F41CCA-E542-4027-9C63-B049519528F1}"/>
              </a:ext>
            </a:extLst>
          </p:cNvPr>
          <p:cNvGrpSpPr/>
          <p:nvPr/>
        </p:nvGrpSpPr>
        <p:grpSpPr>
          <a:xfrm>
            <a:off x="10210800" y="6267450"/>
            <a:ext cx="825500" cy="774700"/>
            <a:chOff x="10210800" y="6400800"/>
            <a:chExt cx="825500" cy="77470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0800" y="64008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7" name="TextBox 37"/>
            <p:cNvSpPr txBox="1"/>
            <p:nvPr/>
          </p:nvSpPr>
          <p:spPr>
            <a:xfrm>
              <a:off x="10223500" y="65405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11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252200" y="6438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>
            <a:extLst>
              <a:ext uri="{FF2B5EF4-FFF2-40B4-BE49-F238E27FC236}">
                <a16:creationId xmlns:a16="http://schemas.microsoft.com/office/drawing/2014/main" id="{2C4BFED1-A4A0-4AD1-933D-61E4D628AD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505075" y="2791995"/>
            <a:ext cx="5435602" cy="6057900"/>
          </a:xfrm>
          <a:prstGeom prst="rect">
            <a:avLst/>
          </a:prstGeom>
          <a:effectLst>
            <a:outerShdw blurRad="137301" dist="233204" dir="2700000">
              <a:srgbClr val="000000">
                <a:alpha val="10000"/>
              </a:srgbClr>
            </a:outerShdw>
          </a:effec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FBF1CAC2-BE60-46AF-93EB-A0FFB5DDA4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470732" y="2788319"/>
            <a:ext cx="5435602" cy="6057900"/>
          </a:xfrm>
          <a:prstGeom prst="rect">
            <a:avLst/>
          </a:prstGeom>
          <a:effectLst>
            <a:outerShdw blurRad="137301" dist="233204" dir="2700000">
              <a:srgbClr val="000000">
                <a:alpha val="10000"/>
              </a:srgbClr>
            </a:out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57200" y="2792329"/>
            <a:ext cx="5435602" cy="6057900"/>
          </a:xfrm>
          <a:prstGeom prst="rect">
            <a:avLst/>
          </a:prstGeom>
          <a:effectLst>
            <a:outerShdw blurRad="137301" dist="233204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794000" y="1028700"/>
            <a:ext cx="762000" cy="51308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8841877" y="908051"/>
            <a:ext cx="762000" cy="51308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875" y="3340100"/>
            <a:ext cx="3937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1" y="44958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댓글수정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삭제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001" y="50800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301" y="67945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1" y="73787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21077" y="3219451"/>
            <a:ext cx="331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6900" y="43053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 </a:t>
            </a:r>
            <a:r>
              <a:rPr lang="ko-KR" sz="2500" b="0" i="0" u="none" strike="noStrike" spc="-200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46900" y="4889500"/>
            <a:ext cx="2578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58293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34200" y="64135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46900" y="72644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6900" y="78486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EF979-E7DA-4DA2-BD42-CBBA0D09361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향후계획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id="{65EB5829-1F61-4783-9EE1-D85A2D1913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6200000">
            <a:off x="14836277" y="908051"/>
            <a:ext cx="762000" cy="51308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327CEBB7-9990-44F4-8BE7-1784F586CC67}"/>
              </a:ext>
            </a:extLst>
          </p:cNvPr>
          <p:cNvSpPr txBox="1"/>
          <p:nvPr/>
        </p:nvSpPr>
        <p:spPr>
          <a:xfrm>
            <a:off x="13515477" y="3219451"/>
            <a:ext cx="331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292F936B-9876-4516-A4B3-4F01EFB46A4D}"/>
              </a:ext>
            </a:extLst>
          </p:cNvPr>
          <p:cNvSpPr txBox="1"/>
          <p:nvPr/>
        </p:nvSpPr>
        <p:spPr>
          <a:xfrm>
            <a:off x="12927266" y="4273550"/>
            <a:ext cx="3902911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신고게시글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조회 후 삭제 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EDB21A7B-A519-4F9F-9505-3A15F697B3F5}"/>
              </a:ext>
            </a:extLst>
          </p:cNvPr>
          <p:cNvSpPr txBox="1"/>
          <p:nvPr/>
        </p:nvSpPr>
        <p:spPr>
          <a:xfrm>
            <a:off x="12919245" y="4846721"/>
            <a:ext cx="2578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90800" y="33274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비동기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SNS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1500" dirty="0" err="1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7FFD5-44B7-4167-9510-1F4B5C9A78D0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90800" y="38735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1500" b="0" i="0" u="none" strike="noStrike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5B05-BBF9-4FB6-A815-158AC437130C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467100"/>
            <a:ext cx="18300700" cy="554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이상으로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발표를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마치겠습니다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2600" y="5080000"/>
            <a:ext cx="812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14400"/>
            <a:ext cx="15862300" cy="262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59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8382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팀장</a:t>
            </a:r>
            <a:r>
              <a:rPr lang="en-US" sz="28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장이슬</a:t>
            </a:r>
            <a:endParaRPr lang="ko-KR" sz="28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900" y="3924300"/>
            <a:ext cx="2120900" cy="132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106900" y="9613900"/>
            <a:ext cx="41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8600" y="6045200"/>
            <a:ext cx="2120900" cy="132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6500" y="6337300"/>
            <a:ext cx="2984500" cy="299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로그아웃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내정보조회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index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무한스크롤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이메일인증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006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4356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박인재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835400"/>
            <a:ext cx="21209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6057900"/>
            <a:ext cx="2120900" cy="132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791200" y="6350000"/>
            <a:ext cx="29845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 및 정지해제</a:t>
            </a: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본인과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다른회원의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9474200" y="36703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00965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송지은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3835400"/>
            <a:ext cx="2120900" cy="132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6057900"/>
            <a:ext cx="21209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452100" y="6350000"/>
            <a:ext cx="2984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39954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6286500"/>
            <a:ext cx="4076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6273800"/>
            <a:ext cx="40767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6286500"/>
            <a:ext cx="40767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5400" y="6273800"/>
            <a:ext cx="40767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05400" y="5092700"/>
            <a:ext cx="812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40900" y="5105400"/>
            <a:ext cx="81280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617700" y="36576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이동윤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3600" y="3822700"/>
            <a:ext cx="2120900" cy="132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0900" y="6045200"/>
            <a:ext cx="2120900" cy="1320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986000" y="6337300"/>
            <a:ext cx="2984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보내기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팔로워하기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마이페이지에서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누른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6500" y="4165600"/>
            <a:ext cx="2984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화면설계서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프로토타입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디자인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PPT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91200" y="41021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요구분석서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유즈케이스</a:t>
            </a: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464800" y="41529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주제제안서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글쓰기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98700" y="41529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프로젝트설계서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글쓰기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8DF6697C-486E-4178-B72C-E17EF1754D23}"/>
              </a:ext>
            </a:extLst>
          </p:cNvPr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346200" y="190499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680915" y="2387600"/>
            <a:ext cx="175006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AJAX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모니터링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갖춘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중점을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프로젝트입니다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관리자에게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효율성을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높이고자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프론트엔드와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백엔드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업데이트하고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기술로는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JSP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AJAX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포함됩니다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500" y="1168399"/>
            <a:ext cx="2070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6900" y="9613900"/>
            <a:ext cx="41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03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346200" y="49149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98500" y="5892800"/>
            <a:ext cx="2070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000" y="6870700"/>
            <a:ext cx="175006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효율적으로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참여형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것입니다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</a:t>
            </a:r>
          </a:p>
          <a:p>
            <a:pPr lvl="0" algn="l">
              <a:lnSpc>
                <a:spcPct val="107899"/>
              </a:lnSpc>
            </a:pP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AJAX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갱신하고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직관적이고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반응형인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상호작용성을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극대화하여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경험을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가입과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과정에서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분석부터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구현까지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전반적인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능력을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습득하는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C50C99E-8D71-4C38-BB3A-4616B8AE8992}"/>
              </a:ext>
            </a:extLst>
          </p:cNvPr>
          <p:cNvSpPr txBox="1"/>
          <p:nvPr/>
        </p:nvSpPr>
        <p:spPr>
          <a:xfrm>
            <a:off x="349250" y="152400"/>
            <a:ext cx="39941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076700"/>
            <a:ext cx="15519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18288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36957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56261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007100"/>
            <a:ext cx="155194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49800" y="29464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JDK 13.0.2, MySQL 8.0, TOMCAT 9.0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900" y="28956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87900" y="4851400"/>
            <a:ext cx="12661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JAVA13, HTML5, CSS3, JSP4, JavaScript, jQuery, Ajax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4000" y="4775200"/>
            <a:ext cx="2311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언어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7900" y="6578600"/>
            <a:ext cx="133604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Eclipse IDE 4.22.0, Visual Studio Code, ERMaster, StarUML, MySQL (Workbench 8.0),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GitHub, Notion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6900" y="66929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개발도구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04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33DA37C-4969-409F-8217-B506A76E4D6F}"/>
              </a:ext>
            </a:extLst>
          </p:cNvPr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기술스택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8851900" y="3073400"/>
            <a:ext cx="1714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44000" y="3073400"/>
            <a:ext cx="355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4600" y="3276600"/>
            <a:ext cx="1943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11700" y="4737100"/>
            <a:ext cx="487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16600" y="5156200"/>
            <a:ext cx="6184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13100" y="2946400"/>
            <a:ext cx="132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6700" y="2819400"/>
            <a:ext cx="1016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089900" y="4813300"/>
            <a:ext cx="4965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060700" y="4610100"/>
            <a:ext cx="4622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" y="274320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-381000" y="2895600"/>
            <a:ext cx="224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274320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079500" y="28702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2832100"/>
            <a:ext cx="1422400" cy="508000"/>
          </a:xfrm>
          <a:prstGeom prst="rect">
            <a:avLst/>
          </a:prstGeom>
          <a:effectLst>
            <a:outerShdw blurRad="969" dist="19587" dir="2700000">
              <a:srgbClr val="000000">
                <a:alpha val="1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8001000" y="28956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8445500" y="-1016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7670800" y="14605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메인페이지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2800" y="2781300"/>
            <a:ext cx="1498600" cy="698500"/>
          </a:xfrm>
          <a:prstGeom prst="rect">
            <a:avLst/>
          </a:prstGeom>
          <a:effectLst>
            <a:outerShdw blurRad="1790" dist="26630" dir="2700000">
              <a:srgbClr val="000000">
                <a:alpha val="10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4267200" y="2908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00" y="3949700"/>
            <a:ext cx="1993900" cy="927100"/>
          </a:xfrm>
          <a:prstGeom prst="rect">
            <a:avLst/>
          </a:prstGeom>
          <a:effectLst>
            <a:outerShdw blurRad="3183" dist="35508" dir="2700000">
              <a:srgbClr val="000000">
                <a:alpha val="1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181100" y="4025900"/>
            <a:ext cx="22098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비밀번호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찾기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35500" y="3924300"/>
            <a:ext cx="1485900" cy="711200"/>
          </a:xfrm>
          <a:prstGeom prst="rect">
            <a:avLst/>
          </a:prstGeom>
          <a:effectLst>
            <a:outerShdw blurRad="1858" dist="27125" dir="2700000">
              <a:srgbClr val="000000">
                <a:alpha val="1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4267200" y="4025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프로필수정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62000" y="2311400"/>
            <a:ext cx="16471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93300" y="4584700"/>
            <a:ext cx="1371600" cy="838200"/>
          </a:xfrm>
          <a:prstGeom prst="rect">
            <a:avLst/>
          </a:prstGeom>
          <a:effectLst>
            <a:outerShdw blurRad="2662" dist="32474" dir="2700000">
              <a:srgbClr val="000000">
                <a:alpha val="1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9842500" y="4610100"/>
            <a:ext cx="1473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보내기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06000" y="5664200"/>
            <a:ext cx="1333500" cy="711200"/>
          </a:xfrm>
          <a:prstGeom prst="rect">
            <a:avLst/>
          </a:prstGeom>
          <a:effectLst>
            <a:outerShdw blurRad="1922" dist="27591" dir="2700000">
              <a:srgbClr val="000000">
                <a:alpha val="10000"/>
              </a:srgbClr>
            </a:outerShdw>
          </a:effectLst>
        </p:spPr>
      </p:pic>
      <p:sp>
        <p:nvSpPr>
          <p:cNvPr id="33" name="TextBox 33"/>
          <p:cNvSpPr txBox="1"/>
          <p:nvPr/>
        </p:nvSpPr>
        <p:spPr>
          <a:xfrm>
            <a:off x="9499600" y="5816600"/>
            <a:ext cx="2171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1700" y="6616700"/>
            <a:ext cx="1651000" cy="723900"/>
          </a:xfrm>
          <a:prstGeom prst="rect">
            <a:avLst/>
          </a:prstGeom>
          <a:effectLst>
            <a:outerShdw blurRad="1983" dist="28028" dir="2700000">
              <a:srgbClr val="000000">
                <a:alpha val="10000"/>
              </a:srgbClr>
            </a:outerShdw>
          </a:effectLst>
        </p:spPr>
      </p:pic>
      <p:sp>
        <p:nvSpPr>
          <p:cNvPr id="36" name="TextBox 36"/>
          <p:cNvSpPr txBox="1"/>
          <p:nvPr/>
        </p:nvSpPr>
        <p:spPr>
          <a:xfrm>
            <a:off x="9486900" y="67437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42500" y="3505200"/>
            <a:ext cx="1536700" cy="889000"/>
          </a:xfrm>
          <a:prstGeom prst="rect">
            <a:avLst/>
          </a:prstGeom>
          <a:effectLst>
            <a:outerShdw blurRad="2978" dist="34345" dir="2700000">
              <a:srgbClr val="000000">
                <a:alpha val="10000"/>
              </a:srgbClr>
            </a:outerShdw>
          </a:effectLst>
        </p:spPr>
      </p:pic>
      <p:sp>
        <p:nvSpPr>
          <p:cNvPr id="37" name="TextBox 37"/>
          <p:cNvSpPr txBox="1"/>
          <p:nvPr/>
        </p:nvSpPr>
        <p:spPr>
          <a:xfrm>
            <a:off x="9525000" y="35814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다른회원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2800" y="6286500"/>
            <a:ext cx="1498600" cy="685800"/>
          </a:xfrm>
          <a:prstGeom prst="rect">
            <a:avLst/>
          </a:prstGeom>
          <a:effectLst>
            <a:outerShdw blurRad="1779" dist="26548" dir="2700000">
              <a:srgbClr val="000000">
                <a:alpha val="10000"/>
              </a:srgbClr>
            </a:outerShdw>
          </a:effectLst>
        </p:spPr>
      </p:pic>
      <p:sp>
        <p:nvSpPr>
          <p:cNvPr id="39" name="TextBox 39"/>
          <p:cNvSpPr txBox="1"/>
          <p:nvPr/>
        </p:nvSpPr>
        <p:spPr>
          <a:xfrm>
            <a:off x="4267200" y="63881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4940300"/>
            <a:ext cx="1549400" cy="1003300"/>
          </a:xfrm>
          <a:prstGeom prst="rect">
            <a:avLst/>
          </a:prstGeom>
          <a:effectLst>
            <a:outerShdw blurRad="3778" dist="38686" dir="2700000">
              <a:srgbClr val="000000">
                <a:alpha val="10000"/>
              </a:srgbClr>
            </a:outerShdw>
          </a:effectLst>
        </p:spPr>
      </p:pic>
      <p:sp>
        <p:nvSpPr>
          <p:cNvPr id="41" name="TextBox 41"/>
          <p:cNvSpPr txBox="1"/>
          <p:nvPr/>
        </p:nvSpPr>
        <p:spPr>
          <a:xfrm>
            <a:off x="4305300" y="5054600"/>
            <a:ext cx="2247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29400" y="2806700"/>
            <a:ext cx="1079500" cy="546100"/>
          </a:xfrm>
          <a:prstGeom prst="rect">
            <a:avLst/>
          </a:prstGeom>
          <a:effectLst>
            <a:outerShdw blurRad="2075" dist="28669" dir="2700000">
              <a:srgbClr val="000000">
                <a:alpha val="10000"/>
              </a:srgbClr>
            </a:outerShdw>
          </a:effectLst>
        </p:spPr>
      </p:pic>
      <p:sp>
        <p:nvSpPr>
          <p:cNvPr id="43" name="TextBox 43"/>
          <p:cNvSpPr txBox="1"/>
          <p:nvPr/>
        </p:nvSpPr>
        <p:spPr>
          <a:xfrm>
            <a:off x="6388100" y="28829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700" y="3860800"/>
            <a:ext cx="1562100" cy="850900"/>
          </a:xfrm>
          <a:prstGeom prst="rect">
            <a:avLst/>
          </a:prstGeom>
          <a:effectLst>
            <a:outerShdw blurRad="2724" dist="32845" dir="2700000">
              <a:srgbClr val="000000">
                <a:alpha val="10000"/>
              </a:srgbClr>
            </a:outerShdw>
          </a:effectLst>
        </p:spPr>
      </p:pic>
      <p:sp>
        <p:nvSpPr>
          <p:cNvPr id="45" name="TextBox 45"/>
          <p:cNvSpPr txBox="1"/>
          <p:nvPr/>
        </p:nvSpPr>
        <p:spPr>
          <a:xfrm>
            <a:off x="6299200" y="3873500"/>
            <a:ext cx="1714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블랙리스트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유저조회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5130800"/>
            <a:ext cx="1600200" cy="812800"/>
          </a:xfrm>
          <a:prstGeom prst="rect">
            <a:avLst/>
          </a:prstGeom>
          <a:effectLst>
            <a:outerShdw blurRad="2477" dist="31322" dir="2700000">
              <a:srgbClr val="000000">
                <a:alpha val="10000"/>
              </a:srgbClr>
            </a:outerShdw>
          </a:effectLst>
        </p:spPr>
      </p:pic>
      <p:sp>
        <p:nvSpPr>
          <p:cNvPr id="47" name="TextBox 47"/>
          <p:cNvSpPr txBox="1"/>
          <p:nvPr/>
        </p:nvSpPr>
        <p:spPr>
          <a:xfrm>
            <a:off x="6019800" y="5143500"/>
            <a:ext cx="2247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신고게시글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조회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36322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6578600"/>
            <a:ext cx="1663700" cy="622300"/>
          </a:xfrm>
          <a:prstGeom prst="rect">
            <a:avLst/>
          </a:prstGeom>
          <a:effectLst>
            <a:outerShdw blurRad="1823" dist="26872" dir="2700000">
              <a:srgbClr val="000000">
                <a:alpha val="10000"/>
              </a:srgbClr>
            </a:outerShdw>
          </a:effectLst>
        </p:spPr>
      </p:pic>
      <p:sp>
        <p:nvSpPr>
          <p:cNvPr id="50" name="TextBox 50"/>
          <p:cNvSpPr txBox="1"/>
          <p:nvPr/>
        </p:nvSpPr>
        <p:spPr>
          <a:xfrm>
            <a:off x="6083300" y="6692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회원정지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683500" y="36195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글수정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1569700" y="2870200"/>
            <a:ext cx="1066800" cy="25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1226800" y="4851400"/>
            <a:ext cx="5105400" cy="25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5316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55" name="TextBox 55"/>
          <p:cNvSpPr txBox="1"/>
          <p:nvPr/>
        </p:nvSpPr>
        <p:spPr>
          <a:xfrm>
            <a:off x="113284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글작성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59100" y="2743200"/>
            <a:ext cx="1562100" cy="876300"/>
          </a:xfrm>
          <a:prstGeom prst="rect">
            <a:avLst/>
          </a:prstGeom>
          <a:effectLst>
            <a:outerShdw blurRad="2838" dist="33528" dir="2700000">
              <a:srgbClr val="000000">
                <a:alpha val="10000"/>
              </a:srgbClr>
            </a:outerShdw>
          </a:effectLst>
        </p:spPr>
      </p:pic>
      <p:sp>
        <p:nvSpPr>
          <p:cNvPr id="57" name="TextBox 57"/>
          <p:cNvSpPr txBox="1"/>
          <p:nvPr/>
        </p:nvSpPr>
        <p:spPr>
          <a:xfrm>
            <a:off x="2870200" y="2781300"/>
            <a:ext cx="17272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다크모드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라이트모드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42926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59" name="TextBox 59"/>
          <p:cNvSpPr txBox="1"/>
          <p:nvPr/>
        </p:nvSpPr>
        <p:spPr>
          <a:xfrm>
            <a:off x="7683500" y="4305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글삭제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49149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1" name="TextBox 61"/>
          <p:cNvSpPr txBox="1"/>
          <p:nvPr/>
        </p:nvSpPr>
        <p:spPr>
          <a:xfrm>
            <a:off x="7683500" y="4914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89900" y="55372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3" name="TextBox 63"/>
          <p:cNvSpPr txBox="1"/>
          <p:nvPr/>
        </p:nvSpPr>
        <p:spPr>
          <a:xfrm>
            <a:off x="7696200" y="55245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</a:t>
            </a: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89900" y="61595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5" name="TextBox 65"/>
          <p:cNvSpPr txBox="1"/>
          <p:nvPr/>
        </p:nvSpPr>
        <p:spPr>
          <a:xfrm>
            <a:off x="7696200" y="61341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댓글작성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67437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7" name="TextBox 67"/>
          <p:cNvSpPr txBox="1"/>
          <p:nvPr/>
        </p:nvSpPr>
        <p:spPr>
          <a:xfrm>
            <a:off x="7683500" y="67437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댓글수정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73787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9" name="TextBox 69"/>
          <p:cNvSpPr txBox="1"/>
          <p:nvPr/>
        </p:nvSpPr>
        <p:spPr>
          <a:xfrm>
            <a:off x="7683500" y="7353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댓글삭제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77200" y="8039100"/>
            <a:ext cx="1422400" cy="889000"/>
          </a:xfrm>
          <a:prstGeom prst="rect">
            <a:avLst/>
          </a:prstGeom>
          <a:effectLst>
            <a:outerShdw blurRad="2960" dist="34239" dir="2700000">
              <a:srgbClr val="000000">
                <a:alpha val="10000"/>
              </a:srgbClr>
            </a:outerShdw>
          </a:effectLst>
        </p:spPr>
      </p:pic>
      <p:sp>
        <p:nvSpPr>
          <p:cNvPr id="71" name="TextBox 71"/>
          <p:cNvSpPr txBox="1"/>
          <p:nvPr/>
        </p:nvSpPr>
        <p:spPr>
          <a:xfrm>
            <a:off x="7658100" y="8039100"/>
            <a:ext cx="224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다운로드</a:t>
            </a: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1826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3" name="TextBox 73"/>
          <p:cNvSpPr txBox="1"/>
          <p:nvPr/>
        </p:nvSpPr>
        <p:spPr>
          <a:xfrm>
            <a:off x="129794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4808200" y="3276600"/>
            <a:ext cx="1955800" cy="254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1892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6" name="TextBox 76"/>
          <p:cNvSpPr txBox="1"/>
          <p:nvPr/>
        </p:nvSpPr>
        <p:spPr>
          <a:xfrm>
            <a:off x="149860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6700500" y="2844800"/>
            <a:ext cx="1066800" cy="254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649700" y="28067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9" name="TextBox 79"/>
          <p:cNvSpPr txBox="1"/>
          <p:nvPr/>
        </p:nvSpPr>
        <p:spPr>
          <a:xfrm>
            <a:off x="16446500" y="29210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</a:t>
            </a:r>
          </a:p>
        </p:txBody>
      </p:sp>
      <p:pic>
        <p:nvPicPr>
          <p:cNvPr id="80" name="Picture 8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074900" y="3784600"/>
            <a:ext cx="1574800" cy="520700"/>
          </a:xfrm>
          <a:prstGeom prst="rect">
            <a:avLst/>
          </a:prstGeom>
          <a:effectLst>
            <a:outerShdw blurRad="1034" dist="20239" dir="2700000">
              <a:srgbClr val="000000">
                <a:alpha val="10000"/>
              </a:srgbClr>
            </a:outerShdw>
          </a:effectLst>
        </p:spPr>
      </p:pic>
      <p:sp>
        <p:nvSpPr>
          <p:cNvPr id="81" name="TextBox 81"/>
          <p:cNvSpPr txBox="1"/>
          <p:nvPr/>
        </p:nvSpPr>
        <p:spPr>
          <a:xfrm>
            <a:off x="14909800" y="3822700"/>
            <a:ext cx="1955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메시지받기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966700" y="3733800"/>
            <a:ext cx="1574800" cy="520700"/>
          </a:xfrm>
          <a:prstGeom prst="rect">
            <a:avLst/>
          </a:prstGeom>
          <a:effectLst>
            <a:outerShdw blurRad="1034" dist="20239" dir="2700000">
              <a:srgbClr val="000000">
                <a:alpha val="10000"/>
              </a:srgbClr>
            </a:outerShdw>
          </a:effectLst>
        </p:spPr>
      </p:pic>
      <p:sp>
        <p:nvSpPr>
          <p:cNvPr id="83" name="TextBox 83"/>
          <p:cNvSpPr txBox="1"/>
          <p:nvPr/>
        </p:nvSpPr>
        <p:spPr>
          <a:xfrm>
            <a:off x="12776200" y="3822700"/>
            <a:ext cx="1955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45085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5" name="TextBox 85"/>
          <p:cNvSpPr txBox="1"/>
          <p:nvPr/>
        </p:nvSpPr>
        <p:spPr>
          <a:xfrm>
            <a:off x="13144500" y="4572000"/>
            <a:ext cx="1257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55753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7" name="TextBox 87"/>
          <p:cNvSpPr txBox="1"/>
          <p:nvPr/>
        </p:nvSpPr>
        <p:spPr>
          <a:xfrm>
            <a:off x="12966700" y="5651500"/>
            <a:ext cx="1587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67437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9" name="TextBox 89"/>
          <p:cNvSpPr txBox="1"/>
          <p:nvPr/>
        </p:nvSpPr>
        <p:spPr>
          <a:xfrm>
            <a:off x="12966700" y="6819900"/>
            <a:ext cx="1587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0" name="TextBox 6">
            <a:extLst>
              <a:ext uri="{FF2B5EF4-FFF2-40B4-BE49-F238E27FC236}">
                <a16:creationId xmlns:a16="http://schemas.microsoft.com/office/drawing/2014/main" id="{943237A2-54B7-4813-977F-AC163610422F}"/>
              </a:ext>
            </a:extLst>
          </p:cNvPr>
          <p:cNvSpPr txBox="1"/>
          <p:nvPr/>
        </p:nvSpPr>
        <p:spPr>
          <a:xfrm>
            <a:off x="349249" y="152400"/>
            <a:ext cx="353695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구성도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838200"/>
            <a:ext cx="114427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50" y="152400"/>
            <a:ext cx="7880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유즈케이스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38200"/>
            <a:ext cx="154813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A59BC-35B9-4F25-8B79-7DC939CAEC94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38200"/>
            <a:ext cx="117348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A34F8-451C-406C-BA89-BDC203D5633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866</Words>
  <Application>Microsoft Office PowerPoint</Application>
  <PresentationFormat>사용자 지정</PresentationFormat>
  <Paragraphs>251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KoPub돋움체 Bold</vt:lpstr>
      <vt:lpstr>Arial</vt:lpstr>
      <vt:lpstr>KoPub돋움체 Medium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</dc:creator>
  <cp:lastModifiedBy>DEV</cp:lastModifiedBy>
  <cp:revision>18</cp:revision>
  <dcterms:created xsi:type="dcterms:W3CDTF">2006-08-16T00:00:00Z</dcterms:created>
  <dcterms:modified xsi:type="dcterms:W3CDTF">2024-11-01T04:43:37Z</dcterms:modified>
</cp:coreProperties>
</file>